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6" r:id="rId7"/>
    <p:sldId id="268" r:id="rId8"/>
    <p:sldId id="269" r:id="rId9"/>
    <p:sldId id="267" r:id="rId10"/>
    <p:sldId id="261" r:id="rId11"/>
    <p:sldId id="262" r:id="rId12"/>
    <p:sldId id="263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33A5B-2E65-49CA-A5FD-333DAD833CCD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09635-B99F-4C2F-B515-EE4A44187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87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2F72-0C31-49E3-AAB9-034CDC0D1CC7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10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F110-E98B-4F45-90BD-B20E13976B72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58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872A-8B8C-49F0-BD6A-00D7E4A507D1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0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8AE-054A-4297-8A5C-5580B36B42F2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0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F937-4715-4495-8783-AE2A57069BE0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52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1DD43-4ED3-4AFD-8ABD-48FBBDF6208F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9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D163-DA2C-434F-9739-D4133D3C663B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14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018F-15F6-4014-960D-3A3B00A6381B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0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BED8-3ECC-4EF5-9BC6-E460D05722C7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9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2933478-A371-4D62-B152-A51615151AD4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46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C38C-3953-48C7-B767-2981A1C7D002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6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500">
              <a:srgbClr val="F6C79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6BC8E88-2145-450D-B483-ED3B1DE8E0CD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10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400176" cy="2418963"/>
          </a:xfrm>
        </p:spPr>
        <p:txBody>
          <a:bodyPr>
            <a:normAutofit/>
          </a:bodyPr>
          <a:lstStyle/>
          <a:p>
            <a:pPr algn="ctr"/>
            <a:r>
              <a:rPr lang="en-US" sz="4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EEE </a:t>
            </a:r>
            <a:r>
              <a:rPr lang="tr-TR" sz="43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4811</a:t>
            </a:r>
            <a:r>
              <a:rPr lang="tr-TR" sz="4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Internship</a:t>
            </a:r>
            <a:r>
              <a:rPr lang="tr-TR" sz="4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Presentation</a:t>
            </a:r>
            <a:r>
              <a:rPr lang="en-US" sz="4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3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00051" y="3867461"/>
            <a:ext cx="10058400" cy="233739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Name-Surname of the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tr-T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tr-TR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tr-T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tr-T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I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ADVISOR</a:t>
            </a:r>
            <a:r>
              <a:rPr lang="tr-T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fırm</a:t>
            </a:r>
            <a:r>
              <a:rPr lang="en-IN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(name &amp; tıtle)</a:t>
            </a:r>
            <a:r>
              <a:rPr lang="en-I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Internshıp</a:t>
            </a:r>
            <a:r>
              <a:rPr lang="tr-T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tr-T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7501" y="0"/>
            <a:ext cx="584499" cy="75895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Dikdörtgen 7"/>
          <p:cNvSpPr/>
          <p:nvPr/>
        </p:nvSpPr>
        <p:spPr>
          <a:xfrm>
            <a:off x="3569551" y="908428"/>
            <a:ext cx="57553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Yaşar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University</a:t>
            </a:r>
            <a:endParaRPr lang="tr-TR" sz="5200" dirty="0">
              <a:solidFill>
                <a:srgbClr val="002060"/>
              </a:solidFill>
            </a:endParaRPr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4FD2-BD7E-4DD5-B70F-D4898FD8DBE2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60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tr-TR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tr-TR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</a:t>
            </a:r>
            <a:r>
              <a:rPr lang="tr-TR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8AE-054A-4297-8A5C-5580B36B42F2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024910"/>
              </p:ext>
            </p:extLst>
          </p:nvPr>
        </p:nvGraphicFramePr>
        <p:xfrm>
          <a:off x="2481944" y="1828798"/>
          <a:ext cx="6910250" cy="4595072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5041233">
                  <a:extLst>
                    <a:ext uri="{9D8B030D-6E8A-4147-A177-3AD203B41FA5}">
                      <a16:colId xmlns:a16="http://schemas.microsoft.com/office/drawing/2014/main" val="3440757996"/>
                    </a:ext>
                  </a:extLst>
                </a:gridCol>
                <a:gridCol w="520824">
                  <a:extLst>
                    <a:ext uri="{9D8B030D-6E8A-4147-A177-3AD203B41FA5}">
                      <a16:colId xmlns:a16="http://schemas.microsoft.com/office/drawing/2014/main" val="3238540609"/>
                    </a:ext>
                  </a:extLst>
                </a:gridCol>
                <a:gridCol w="785429">
                  <a:extLst>
                    <a:ext uri="{9D8B030D-6E8A-4147-A177-3AD203B41FA5}">
                      <a16:colId xmlns:a16="http://schemas.microsoft.com/office/drawing/2014/main" val="3236618918"/>
                    </a:ext>
                  </a:extLst>
                </a:gridCol>
                <a:gridCol w="562764">
                  <a:extLst>
                    <a:ext uri="{9D8B030D-6E8A-4147-A177-3AD203B41FA5}">
                      <a16:colId xmlns:a16="http://schemas.microsoft.com/office/drawing/2014/main" val="2230653170"/>
                    </a:ext>
                  </a:extLst>
                </a:gridCol>
              </a:tblGrid>
              <a:tr h="57593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Knowledge and </a:t>
                      </a:r>
                      <a:r>
                        <a:rPr lang="tr-TR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kills </a:t>
                      </a:r>
                      <a:r>
                        <a:rPr lang="tr-TR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u="sng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US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u="sng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eed</a:t>
                      </a:r>
                      <a:r>
                        <a:rPr lang="en-US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tr-TR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600" u="sng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ssess</a:t>
                      </a:r>
                      <a:endParaRPr lang="tr-T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tr-TR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u="sng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tr-T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tr-TR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600" u="sng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artial</a:t>
                      </a:r>
                      <a:endParaRPr lang="tr-T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tr-TR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tr-T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8296976"/>
                  </a:ext>
                </a:extLst>
              </a:tr>
              <a:tr h="57593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Ability to work efficiently in intra-disciplinary and multi-disciplinary teams; ability to work individually.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4729228"/>
                  </a:ext>
                </a:extLst>
              </a:tr>
              <a:tr h="71280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Ability to write report and understand written reports effectively, to prepare design and product reports, to conduct effective presentations, and to give and receive clear and understandable instructions.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5402518"/>
                  </a:ext>
                </a:extLst>
              </a:tr>
              <a:tr h="719920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Acting in accordance with ethical principles, consciousness of professional and ethical responsibility; knowledge of the standards used in engineering practice.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146938"/>
                  </a:ext>
                </a:extLst>
              </a:tr>
              <a:tr h="909945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Knowledge about business life practices such as project management, risk management, and change management; awareness of entrepreneurship and innovation; knowledge of sustainable development.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3168332"/>
                  </a:ext>
                </a:extLst>
              </a:tr>
              <a:tr h="95989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Knowledge about contemporary issues and the global and societal effects of engineering practices on health, environment, and safety; awareness of the legal consequences of engineering solutions.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8476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88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of 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section should be include;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summary of key conclusions derived from the internship experience.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observations about the sector in which your internship company/institution operates.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8AE-054A-4297-8A5C-5580B36B42F2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646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tr-T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8AE-054A-4297-8A5C-5580B36B42F2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809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tr-TR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tr-TR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266" y="2281996"/>
            <a:ext cx="2412765" cy="3233603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8AE-054A-4297-8A5C-5580B36B42F2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Resim 6" descr="https://upload.wikimedia.org/wikipedia/commons/4/42/Yasar-Universitesi-Logo-AlternatifDikeyOrtal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Resim 7" descr="https://upload.wikimedia.org/wikipedia/commons/4/42/Yasar-Universitesi-Logo-AlternatifDikeyOrtal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6943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554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26083"/>
          </a:xfrm>
        </p:spPr>
        <p:txBody>
          <a:bodyPr>
            <a:normAutofit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of the </a:t>
            </a:r>
            <a:r>
              <a:rPr lang="tr-TR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tr-T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of the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nternship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Company/Institution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of the Internship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References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C079-C8D1-43CC-9B26-C9391B18AACD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323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655010" cy="1450757"/>
          </a:xfrm>
        </p:spPr>
        <p:txBody>
          <a:bodyPr>
            <a:normAutofit/>
          </a:bodyPr>
          <a:lstStyle/>
          <a:p>
            <a:r>
              <a:rPr lang="tr-TR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Brief</a:t>
            </a:r>
            <a:r>
              <a:rPr lang="tr-T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of the </a:t>
            </a:r>
            <a:r>
              <a:rPr lang="tr-TR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nternship</a:t>
            </a:r>
            <a:endParaRPr lang="tr-T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one-page summary of the company/institution and a short account of the major activities carries out during the internship period.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B1FB-E3B9-4422-B4D9-90F9C5C8FB19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704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the Company/Institution </a:t>
            </a:r>
            <a:endParaRPr lang="tr-T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section should be answer the following questions;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full title of the company/institution?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a brief history of the company, full mailing address and relevant web links.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sector that the company/institution operates in?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Specify the products and services produced and offered to its customers.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are regarded as the customers of your internship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company/institution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end users, retailers, other manufacturers, employees,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3A17-5DE7-4EEA-B505-1F1A1908F06C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238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A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 please, this is the main body of your presentation. Describe </a:t>
            </a:r>
            <a:r>
              <a:rPr lang="en-A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you exactly did there and experiences you have gained</a:t>
            </a:r>
            <a:r>
              <a:rPr lang="en-A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throughout your internship. </a:t>
            </a:r>
            <a:endParaRPr lang="en-A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8AE-054A-4297-8A5C-5580B36B42F2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013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5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A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lang="en-A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you exactly did there and experiences you have gained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throughout your internship.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8AE-054A-4297-8A5C-5580B36B42F2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413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 Activities</a:t>
            </a:r>
            <a:r>
              <a:rPr lang="tr-TR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5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A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lang="en-A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you exactly did there and experiences you have gained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throughout your internship.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8AE-054A-4297-8A5C-5580B36B42F2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0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 Activities</a:t>
            </a:r>
            <a:r>
              <a:rPr lang="tr-TR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5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A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lang="en-A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you exactly did there and experiences you have gained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throughout your internship</a:t>
            </a:r>
            <a:r>
              <a:rPr lang="en-A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8AE-054A-4297-8A5C-5580B36B42F2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781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5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A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lang="en-A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you exactly did there and experiences you have gained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throughout your internship.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SG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tr-T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</a:t>
            </a:r>
            <a:r>
              <a:rPr lang="en-SG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</a:t>
            </a:r>
            <a:r>
              <a:rPr lang="tr-T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SG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 </a:t>
            </a:r>
            <a:r>
              <a:rPr lang="en-SG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SG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SG"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8AE-054A-4297-8A5C-5580B36B42F2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15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</TotalTime>
  <Words>487</Words>
  <Application>Microsoft Office PowerPoint</Application>
  <PresentationFormat>Geniş ekran</PresentationFormat>
  <Paragraphs>88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Times New Roman</vt:lpstr>
      <vt:lpstr>Wingdings</vt:lpstr>
      <vt:lpstr>Geçmişe bakış</vt:lpstr>
      <vt:lpstr>EEE 4811 Internship Presentation </vt:lpstr>
      <vt:lpstr>Content of the Presentation</vt:lpstr>
      <vt:lpstr>Brief Executive Summary of the Internship</vt:lpstr>
      <vt:lpstr>Description of the Company/Institution </vt:lpstr>
      <vt:lpstr>Internship Activities-1 </vt:lpstr>
      <vt:lpstr>Internship Activities-2 </vt:lpstr>
      <vt:lpstr>Internship Activities-3 </vt:lpstr>
      <vt:lpstr>Internship Activities-4 </vt:lpstr>
      <vt:lpstr>Internship Activities-5 </vt:lpstr>
      <vt:lpstr>Assessment of the Internship </vt:lpstr>
      <vt:lpstr>Conclusions of the Internship </vt:lpstr>
      <vt:lpstr>References</vt:lpstr>
      <vt:lpstr>Thank you for your attention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EEE 481 / EEE 399 Internship</dc:title>
  <dc:creator>Hacer Sekerci</dc:creator>
  <cp:lastModifiedBy>Hacer Sekerci</cp:lastModifiedBy>
  <cp:revision>47</cp:revision>
  <dcterms:created xsi:type="dcterms:W3CDTF">2018-01-22T11:20:02Z</dcterms:created>
  <dcterms:modified xsi:type="dcterms:W3CDTF">2019-05-08T12:08:53Z</dcterms:modified>
</cp:coreProperties>
</file>